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967" r:id="rId41"/>
    <p:sldId id="1074" r:id="rId42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글로벌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</a:t>
            </a:r>
            <a:r>
              <a:rPr lang="ko-KR" altLang="en-US" dirty="0"/>
              <a:t>글로벌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 err="1"/>
              <a:t>ㅇㅇㅇㅇ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Password : kjgSYR0527!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35" descr="14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6" y="2325572"/>
            <a:ext cx="651220" cy="38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utoShape 55"/>
          <p:cNvSpPr>
            <a:spLocks noChangeArrowheads="1"/>
          </p:cNvSpPr>
          <p:nvPr/>
        </p:nvSpPr>
        <p:spPr bwMode="auto">
          <a:xfrm>
            <a:off x="349373" y="2042559"/>
            <a:ext cx="5533414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프로젝트 개요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프로젝트 추진 배경</a:t>
            </a:r>
          </a:p>
        </p:txBody>
      </p:sp>
      <p:sp>
        <p:nvSpPr>
          <p:cNvPr id="15392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/>
            <a:r>
              <a:rPr lang="ko-KR" altLang="en-US" dirty="0"/>
              <a:t>중장기 비전 달성을 위한 경영진 및 임직원의 요구 수준에 부합할 수 있는 통합 관점의 </a:t>
            </a:r>
            <a:r>
              <a:rPr lang="en-US" altLang="ko-KR" dirty="0"/>
              <a:t>Global HR </a:t>
            </a:r>
            <a:r>
              <a:rPr lang="ko-KR" altLang="en-US" dirty="0"/>
              <a:t>시스템을 구축하고자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548787" y="25549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성과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분리운영</a:t>
            </a: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510" y="374699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급여시스템은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 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인사정보 관리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지급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정산관리</a:t>
            </a: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560510" y="49390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업적평가 및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능력평가 관리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240155" y="2324952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인사시스템 이원화에 따른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저하 및 통합관리 필요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240155" y="31196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정산시스템에 국한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글로벌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선진 프로세스 기능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연계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 필요</a:t>
            </a: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3240155" y="39143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인사정보의 조회 및 분석 기능 미흡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전사차원 인력 적재적소 재배치 요구 등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3240155" y="47090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개인업적평가 및 역량평가에 대한 평가 프로세스 개선 니즈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3240155" y="5503754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표준 프로세스 적용 및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제도 결과 반영을 위한 시스템 구현 필요</a:t>
            </a:r>
          </a:p>
        </p:txBody>
      </p:sp>
      <p:cxnSp>
        <p:nvCxnSpPr>
          <p:cNvPr id="49" name="직선 화살표 연결선 48"/>
          <p:cNvCxnSpPr>
            <a:stCxn id="38" idx="3"/>
            <a:endCxn id="43" idx="1"/>
          </p:cNvCxnSpPr>
          <p:nvPr/>
        </p:nvCxnSpPr>
        <p:spPr bwMode="auto">
          <a:xfrm flipV="1">
            <a:off x="2631680" y="2684952"/>
            <a:ext cx="608475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stCxn id="38" idx="3"/>
            <a:endCxn id="44" idx="1"/>
          </p:cNvCxnSpPr>
          <p:nvPr/>
        </p:nvCxnSpPr>
        <p:spPr bwMode="auto">
          <a:xfrm>
            <a:off x="2631680" y="3082303"/>
            <a:ext cx="608475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39" idx="3"/>
            <a:endCxn id="45" idx="1"/>
          </p:cNvCxnSpPr>
          <p:nvPr/>
        </p:nvCxnSpPr>
        <p:spPr bwMode="auto">
          <a:xfrm>
            <a:off x="2643403" y="4274353"/>
            <a:ext cx="596752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/>
          <p:cNvCxnSpPr>
            <a:stCxn id="40" idx="3"/>
            <a:endCxn id="47" idx="1"/>
          </p:cNvCxnSpPr>
          <p:nvPr/>
        </p:nvCxnSpPr>
        <p:spPr bwMode="auto">
          <a:xfrm>
            <a:off x="2643403" y="5466403"/>
            <a:ext cx="596752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/>
          <p:cNvCxnSpPr>
            <a:stCxn id="40" idx="3"/>
            <a:endCxn id="46" idx="1"/>
          </p:cNvCxnSpPr>
          <p:nvPr/>
        </p:nvCxnSpPr>
        <p:spPr bwMode="auto">
          <a:xfrm flipV="1">
            <a:off x="2643403" y="5069053"/>
            <a:ext cx="596752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38" idx="3"/>
            <a:endCxn id="47" idx="1"/>
          </p:cNvCxnSpPr>
          <p:nvPr/>
        </p:nvCxnSpPr>
        <p:spPr bwMode="auto">
          <a:xfrm>
            <a:off x="2631680" y="3082303"/>
            <a:ext cx="608475" cy="27814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/>
          <p:cNvCxnSpPr>
            <a:stCxn id="39" idx="3"/>
            <a:endCxn id="47" idx="1"/>
          </p:cNvCxnSpPr>
          <p:nvPr/>
        </p:nvCxnSpPr>
        <p:spPr bwMode="auto">
          <a:xfrm>
            <a:off x="2643403" y="4274353"/>
            <a:ext cx="596752" cy="158940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2042559"/>
            <a:ext cx="3130183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Rectangle 16"/>
          <p:cNvSpPr>
            <a:spLocks noChangeArrowheads="1"/>
          </p:cNvSpPr>
          <p:nvPr/>
        </p:nvSpPr>
        <p:spPr bwMode="auto">
          <a:xfrm>
            <a:off x="6609328" y="2324952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인사관리 시스템 통합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하여 업무효율성 및 편의성 향상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6609328" y="47090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선진 프로세스 모델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적용 및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표준화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시스템 구현</a:t>
            </a:r>
          </a:p>
        </p:txBody>
      </p:sp>
      <p:sp>
        <p:nvSpPr>
          <p:cNvPr id="97" name="Rectangle 16"/>
          <p:cNvSpPr>
            <a:spLocks noChangeArrowheads="1"/>
          </p:cNvSpPr>
          <p:nvPr/>
        </p:nvSpPr>
        <p:spPr bwMode="auto">
          <a:xfrm>
            <a:off x="6609328" y="31196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다양한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평가유형제공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(MBO,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역량평가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합리적 평가 및 성과주의 인사제도 정착</a:t>
            </a:r>
          </a:p>
        </p:txBody>
      </p:sp>
      <p:sp>
        <p:nvSpPr>
          <p:cNvPr id="105" name="Rectangle 16"/>
          <p:cNvSpPr>
            <a:spLocks noChangeArrowheads="1"/>
          </p:cNvSpPr>
          <p:nvPr/>
        </p:nvSpPr>
        <p:spPr bwMode="auto">
          <a:xfrm>
            <a:off x="6609328" y="5503754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전사 표준 프로세스를 기반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계열사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Roll-Out/Global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확산 기반 마련</a:t>
            </a: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6609328" y="39143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경영진의 전략적 의사결정 지원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적임자검색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기능으로 적재적소배치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 및 현황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7379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추진 배경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(As-Is)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46436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구축 목표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(To-Be)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30"/>
          <p:cNvCxnSpPr>
            <a:stCxn id="39" idx="3"/>
            <a:endCxn id="44" idx="1"/>
          </p:cNvCxnSpPr>
          <p:nvPr/>
        </p:nvCxnSpPr>
        <p:spPr bwMode="auto">
          <a:xfrm flipV="1">
            <a:off x="2643403" y="3479653"/>
            <a:ext cx="596752" cy="79470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912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29788</TotalTime>
  <Words>6116</Words>
  <Application>Microsoft Office PowerPoint</Application>
  <PresentationFormat>A4 용지(210x297mm)</PresentationFormat>
  <Paragraphs>1233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ㅇㅇㅇㅇ</vt:lpstr>
      <vt:lpstr>PowerPoint 프레젠테이션</vt:lpstr>
      <vt:lpstr>1. 프로젝트 추진 배경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3935</cp:revision>
  <cp:lastPrinted>2013-03-12T06:42:38Z</cp:lastPrinted>
  <dcterms:created xsi:type="dcterms:W3CDTF">2008-12-02T04:27:09Z</dcterms:created>
  <dcterms:modified xsi:type="dcterms:W3CDTF">2021-02-07T05:20:34Z</dcterms:modified>
</cp:coreProperties>
</file>